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7" r:id="rId1"/>
    <p:sldMasterId id="2147483829" r:id="rId2"/>
    <p:sldMasterId id="2147483841" r:id="rId3"/>
  </p:sldMasterIdLst>
  <p:notesMasterIdLst>
    <p:notesMasterId r:id="rId16"/>
  </p:notesMasterIdLst>
  <p:sldIdLst>
    <p:sldId id="256" r:id="rId4"/>
    <p:sldId id="271" r:id="rId5"/>
    <p:sldId id="272" r:id="rId6"/>
    <p:sldId id="273" r:id="rId7"/>
    <p:sldId id="274" r:id="rId8"/>
    <p:sldId id="261" r:id="rId9"/>
    <p:sldId id="267" r:id="rId10"/>
    <p:sldId id="265" r:id="rId11"/>
    <p:sldId id="266" r:id="rId12"/>
    <p:sldId id="268" r:id="rId13"/>
    <p:sldId id="270" r:id="rId14"/>
    <p:sldId id="260" r:id="rId15"/>
  </p:sldIdLst>
  <p:sldSz cx="12192000" cy="6858000"/>
  <p:notesSz cx="6858000" cy="9144000"/>
  <p:embeddedFontLst>
    <p:embeddedFont>
      <p:font typeface="KaiTi" pitchFamily="49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alibri Light" charset="0"/>
      <p:regular r:id="rId22"/>
      <p:italic r:id="rId23"/>
    </p:embeddedFont>
    <p:embeddedFont>
      <p:font typeface="HY엽서M" pitchFamily="18" charset="-127"/>
      <p:regular r:id="rId24"/>
    </p:embeddedFont>
    <p:embeddedFont>
      <p:font typeface="맑은 고딕" pitchFamily="50" charset="-127"/>
      <p:regular r:id="rId25"/>
      <p:bold r:id="rId26"/>
    </p:embeddedFont>
    <p:embeddedFont>
      <p:font typeface="HY얕은샘물M" pitchFamily="18" charset="-127"/>
      <p:regular r:id="rId27"/>
    </p:embeddedFont>
    <p:embeddedFont>
      <p:font typeface="Arial Unicode MS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4311" userDrawn="1">
          <p15:clr>
            <a:srgbClr val="A4A3A4"/>
          </p15:clr>
        </p15:guide>
        <p15:guide id="1" pos="6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DF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9" autoAdjust="0"/>
    <p:restoredTop sz="94951" autoAdjust="0"/>
  </p:normalViewPr>
  <p:slideViewPr>
    <p:cSldViewPr snapToObjects="1">
      <p:cViewPr>
        <p:scale>
          <a:sx n="100" d="100"/>
          <a:sy n="100" d="100"/>
        </p:scale>
        <p:origin x="-72" y="-102"/>
      </p:cViewPr>
      <p:guideLst>
        <p:guide orient="horz" pos="4311"/>
        <p:guide pos="6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6D8F-C56E-4A9C-BA85-60B9FEF98CE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95AE4-E580-40D2-837C-9ED8EE97C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95AE4-E580-40D2-837C-9ED8EE97CD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20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94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65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8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52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62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6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2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4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6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8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reenday8426.github.io/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436946">
            <a:off x="3444157" y="3660714"/>
            <a:ext cx="5964849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6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 직관적인 검색용 도서분류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1047" y="5309158"/>
            <a:ext cx="5837381" cy="4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김형원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어가은</a:t>
            </a:r>
            <a:r>
              <a:rPr lang="en-US" altLang="ko-KR" dirty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손범경</a:t>
            </a:r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황후연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5726" y="332656"/>
            <a:ext cx="11652922" cy="6140559"/>
            <a:chOff x="275726" y="332656"/>
            <a:chExt cx="11652922" cy="61405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26" y="332656"/>
              <a:ext cx="11652922" cy="6140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91744" y="3356992"/>
              <a:ext cx="1368152" cy="216024"/>
            </a:xfrm>
            <a:prstGeom prst="rect">
              <a:avLst/>
            </a:prstGeom>
            <a:solidFill>
              <a:srgbClr val="FFC000">
                <a:alpha val="2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9376" y="195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국립중앙도서관</a:t>
            </a:r>
            <a:r>
              <a:rPr lang="ko-KR" altLang="en-US" sz="1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80527"/>
            <a:ext cx="607720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4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37" y="2564904"/>
            <a:ext cx="2016224" cy="1446550"/>
          </a:xfrm>
          <a:prstGeom prst="rect">
            <a:avLst/>
          </a:prstGeom>
          <a:solidFill>
            <a:schemeClr val="accent2"/>
          </a:solidFill>
          <a:effectLst>
            <a:softEdge rad="469900"/>
          </a:effectLst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itchFamily="49" charset="-122"/>
                <a:ea typeface="KaiTi" pitchFamily="49" charset="-122"/>
              </a:rPr>
              <a:t>Q&amp;A</a:t>
            </a:r>
            <a:endParaRPr lang="ko-KR" altLang="en-US" sz="8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itchFamily="49" charset="-122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홈페이지 완성</a:t>
            </a:r>
            <a:r>
              <a:rPr lang="en-US" altLang="ko-KR" b="1" dirty="0" smtClean="0">
                <a:solidFill>
                  <a:srgbClr val="0070C0"/>
                </a:solidFill>
              </a:rPr>
              <a:t>(PPT </a:t>
            </a:r>
            <a:r>
              <a:rPr lang="ko-KR" altLang="en-US" b="1" dirty="0" smtClean="0">
                <a:solidFill>
                  <a:srgbClr val="0070C0"/>
                </a:solidFill>
              </a:rPr>
              <a:t>대신 활용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hlinkClick r:id="rId2"/>
              </a:rPr>
              <a:t>https://greenday8426.github.io</a:t>
            </a:r>
            <a:r>
              <a:rPr lang="en-US" altLang="ko-KR" sz="2800" b="1" dirty="0" smtClean="0">
                <a:hlinkClick r:id="rId2"/>
              </a:rPr>
              <a:t>/</a:t>
            </a:r>
            <a:r>
              <a:rPr lang="en-US" altLang="ko-KR" sz="2800" b="1" dirty="0" smtClean="0"/>
              <a:t>   &lt;-Project</a:t>
            </a:r>
            <a:r>
              <a:rPr lang="ko-KR" altLang="en-US" sz="2800" b="1" dirty="0" smtClean="0"/>
              <a:t> 홈페이지 링크</a:t>
            </a:r>
            <a:endParaRPr lang="ko-KR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4328"/>
          <a:stretch/>
        </p:blipFill>
        <p:spPr bwMode="auto">
          <a:xfrm>
            <a:off x="767408" y="2223145"/>
            <a:ext cx="5712448" cy="429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6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48816" y="282576"/>
            <a:ext cx="109728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역할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4304"/>
          <a:stretch/>
        </p:blipFill>
        <p:spPr bwMode="auto">
          <a:xfrm>
            <a:off x="0" y="1416869"/>
            <a:ext cx="6750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60096" y="1772816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동서남남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어가은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조장</a:t>
            </a:r>
            <a:endParaRPr lang="en-US" altLang="ko-KR" dirty="0"/>
          </a:p>
          <a:p>
            <a:r>
              <a:rPr lang="ko-KR" altLang="en-US" dirty="0" smtClean="0"/>
              <a:t>홈페이지 제작</a:t>
            </a:r>
            <a:endParaRPr lang="en-US" altLang="ko-KR" dirty="0" smtClean="0"/>
          </a:p>
          <a:p>
            <a:r>
              <a:rPr lang="ko-KR" altLang="en-US" dirty="0" smtClean="0"/>
              <a:t>개별 파일 취합하여 제출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5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조별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8654" r="24535" b="11319"/>
          <a:stretch/>
        </p:blipFill>
        <p:spPr bwMode="auto">
          <a:xfrm>
            <a:off x="335360" y="1600203"/>
            <a:ext cx="6336704" cy="490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00056" y="2204864"/>
            <a:ext cx="3456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제작을 하며 세심한 부분들도 </a:t>
            </a:r>
            <a:r>
              <a:rPr lang="ko-KR" altLang="en-US" dirty="0" err="1" smtClean="0"/>
              <a:t>신경쓰고</a:t>
            </a:r>
            <a:r>
              <a:rPr lang="ko-KR" altLang="en-US" dirty="0" smtClean="0"/>
              <a:t> 고치려 노력했던 부분들을 다른 사람들에게 보였다는 점이 뿌듯했다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앞으로도 프로젝트를 진행할 때 부족한 점들을 반드시 집고 고치는 작업들을 꾸준히 해야겠다고 생각했다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다음번에는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크롤링과</a:t>
            </a:r>
            <a:r>
              <a:rPr lang="ko-KR" altLang="en-US" dirty="0" smtClean="0"/>
              <a:t> 코드 부분에서도 더 발전된 모습을 보여주고 싶다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개인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처음 해보는 </a:t>
            </a:r>
            <a:r>
              <a:rPr lang="en-US" altLang="ko-KR" sz="2400" dirty="0" smtClean="0"/>
              <a:t>Big-Data</a:t>
            </a:r>
            <a:r>
              <a:rPr lang="ko-KR" altLang="en-US" sz="2400" dirty="0" smtClean="0"/>
              <a:t> 관련 프로젝트라 막막했지만</a:t>
            </a:r>
            <a:r>
              <a:rPr lang="en-US" altLang="ko-KR" sz="2400" dirty="0" smtClean="0"/>
              <a:t>, Python/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R /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html </a:t>
            </a:r>
            <a:r>
              <a:rPr lang="ko-KR" altLang="en-US" sz="2400" dirty="0" smtClean="0"/>
              <a:t>등 </a:t>
            </a:r>
            <a:r>
              <a:rPr lang="ko-KR" altLang="en-US" sz="2400" b="1" dirty="0" smtClean="0"/>
              <a:t>컴퓨터 언어</a:t>
            </a:r>
            <a:r>
              <a:rPr lang="ko-KR" altLang="en-US" sz="2400" dirty="0" smtClean="0"/>
              <a:t>를 배우면서 직접 구현할 수 있는 코드가 많아져서 뿌듯했다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수업시간에 배우고 이를 복습하며 제출했던 </a:t>
            </a:r>
            <a:r>
              <a:rPr lang="ko-KR" altLang="en-US" sz="2400" b="1" dirty="0" smtClean="0"/>
              <a:t>과제</a:t>
            </a:r>
            <a:r>
              <a:rPr lang="ko-KR" altLang="en-US" sz="2400" dirty="0" smtClean="0"/>
              <a:t>들을 통해 컴퓨터 활용 능력 또한 높아진 것 같고 많은 것들을 배울 수 있었다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마지막으로 </a:t>
            </a:r>
            <a:r>
              <a:rPr lang="ko-KR" altLang="en-US" sz="2400" b="1" dirty="0" smtClean="0"/>
              <a:t>홈페이지를 제작</a:t>
            </a:r>
            <a:r>
              <a:rPr lang="ko-KR" altLang="en-US" sz="2400" dirty="0" smtClean="0"/>
              <a:t>하는 과정에서 여러 홈페이지를 링크로 열고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구현한 소스코드들을 정리하여 넣으면서 한 달 동안 했던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빅데이터</a:t>
            </a:r>
            <a:r>
              <a:rPr lang="ko-KR" altLang="en-US" sz="2400" dirty="0" smtClean="0"/>
              <a:t> 활용을 위한 웹 프로그래밍</a:t>
            </a:r>
            <a:r>
              <a:rPr lang="en-US" altLang="ko-KR" sz="2400" dirty="0" smtClean="0"/>
              <a:t>(E</a:t>
            </a:r>
            <a:r>
              <a:rPr lang="ko-KR" altLang="en-US" sz="2400" dirty="0" smtClean="0"/>
              <a:t>반</a:t>
            </a:r>
            <a:r>
              <a:rPr lang="en-US" altLang="ko-KR" sz="2400" dirty="0" smtClean="0"/>
              <a:t>)’ </a:t>
            </a:r>
            <a:r>
              <a:rPr lang="ko-KR" altLang="en-US" sz="2400" dirty="0" smtClean="0"/>
              <a:t>에서 배웠던 것들을 정리할 수 있는 시간이 되어 좋았다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524000" y="9715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524000" y="666940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878758">
            <a:off x="2736360" y="481912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활용 데이터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 rot="878758">
            <a:off x="4054947" y="734725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주제 소개</a:t>
            </a:r>
            <a:endParaRPr lang="ko-KR" altLang="en-US" sz="2800" dirty="0"/>
          </a:p>
        </p:txBody>
      </p:sp>
      <p:sp>
        <p:nvSpPr>
          <p:cNvPr id="14" name="직사각형 13"/>
          <p:cNvSpPr/>
          <p:nvPr/>
        </p:nvSpPr>
        <p:spPr>
          <a:xfrm rot="878758">
            <a:off x="3061759" y="3420750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역할 분담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878758">
            <a:off x="3478883" y="2732372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프로젝트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 rot="878758">
            <a:off x="2182739" y="549385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참고 사이트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 rot="878758">
            <a:off x="3706332" y="1481648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‘</a:t>
            </a:r>
            <a:r>
              <a:rPr lang="ko-KR" altLang="en-US" sz="2800" dirty="0" smtClean="0"/>
              <a:t>직관적인 검색용 도서분류</a:t>
            </a:r>
            <a:r>
              <a:rPr lang="en-US" altLang="ko-KR" sz="2800" dirty="0" smtClean="0"/>
              <a:t>’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40826" y="1412776"/>
            <a:ext cx="5650580" cy="4088229"/>
            <a:chOff x="2783632" y="1412776"/>
            <a:chExt cx="5650580" cy="4088229"/>
          </a:xfrm>
        </p:grpSpPr>
        <p:cxnSp>
          <p:nvCxnSpPr>
            <p:cNvPr id="25" name="직선 연결선 24"/>
            <p:cNvCxnSpPr/>
            <p:nvPr/>
          </p:nvCxnSpPr>
          <p:spPr>
            <a:xfrm rot="5400000">
              <a:off x="2845435" y="3606800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5344795" y="3606165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2783632" y="1657432"/>
              <a:ext cx="2812113" cy="3843573"/>
              <a:chOff x="2783632" y="1657432"/>
              <a:chExt cx="2812113" cy="38435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632" y="3228305"/>
                <a:ext cx="2272700" cy="22727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877" y="1657432"/>
                <a:ext cx="1180868" cy="1180868"/>
              </a:xfrm>
              <a:prstGeom prst="rect">
                <a:avLst/>
              </a:prstGeom>
            </p:spPr>
          </p:pic>
        </p:grpSp>
        <p:sp>
          <p:nvSpPr>
            <p:cNvPr id="6" name="타원형 설명선 5"/>
            <p:cNvSpPr/>
            <p:nvPr/>
          </p:nvSpPr>
          <p:spPr>
            <a:xfrm>
              <a:off x="5625900" y="1412776"/>
              <a:ext cx="2808312" cy="2434580"/>
            </a:xfrm>
            <a:prstGeom prst="wedgeEllipseCallout">
              <a:avLst>
                <a:gd name="adj1" fmla="val -54809"/>
                <a:gd name="adj2" fmla="val 39638"/>
              </a:avLst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저번에 본 책 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책제목이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뭐였지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…..?</a:t>
              </a:r>
              <a:endParaRPr lang="ko-KR" altLang="en-US" sz="3200" dirty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368" y="440239"/>
            <a:ext cx="11377264" cy="61206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226276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6" y="3549305"/>
            <a:ext cx="23812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65619" y="4358237"/>
            <a:ext cx="2460762" cy="821987"/>
            <a:chOff x="2467856" y="5187821"/>
            <a:chExt cx="2460762" cy="821987"/>
          </a:xfrm>
        </p:grpSpPr>
        <p:grpSp>
          <p:nvGrpSpPr>
            <p:cNvPr id="9" name="그룹 8"/>
            <p:cNvGrpSpPr/>
            <p:nvPr/>
          </p:nvGrpSpPr>
          <p:grpSpPr>
            <a:xfrm>
              <a:off x="2467856" y="5187821"/>
              <a:ext cx="2381250" cy="420789"/>
              <a:chOff x="2467856" y="5187821"/>
              <a:chExt cx="2381250" cy="420789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126070" y="5392586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/>
              <p:cNvGrpSpPr/>
              <p:nvPr/>
            </p:nvGrpSpPr>
            <p:grpSpPr>
              <a:xfrm>
                <a:off x="2467856" y="5187821"/>
                <a:ext cx="2381250" cy="404200"/>
                <a:chOff x="2467856" y="5187821"/>
                <a:chExt cx="2381250" cy="404200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2467856" y="5187821"/>
                  <a:ext cx="2381250" cy="288032"/>
                  <a:chOff x="1847528" y="5013176"/>
                  <a:chExt cx="2381250" cy="288032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1847528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038153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" name="타원 3"/>
                <p:cNvSpPr/>
                <p:nvPr/>
              </p:nvSpPr>
              <p:spPr>
                <a:xfrm>
                  <a:off x="3508850" y="5303989"/>
                  <a:ext cx="309538" cy="28803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4271052" y="5385590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843673" y="5640476"/>
              <a:ext cx="7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2514" y="56205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80135"/>
            <a:ext cx="2884314" cy="21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94" y="988118"/>
            <a:ext cx="3272745" cy="25124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00256" y="1052863"/>
            <a:ext cx="2664296" cy="3757341"/>
            <a:chOff x="8400256" y="1369504"/>
            <a:chExt cx="2664296" cy="375734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1369504"/>
              <a:ext cx="2664296" cy="375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400256" y="2184714"/>
              <a:ext cx="2016224" cy="28824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0255155" y="2088162"/>
              <a:ext cx="243138" cy="232860"/>
            </a:xfrm>
            <a:prstGeom prst="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4272" y="5661248"/>
            <a:ext cx="300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And so  on…</a:t>
            </a:r>
            <a:endParaRPr lang="ko-KR" altLang="en-US" sz="32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95528" y="799150"/>
            <a:ext cx="2018175" cy="5030625"/>
            <a:chOff x="1806963" y="473589"/>
            <a:chExt cx="2376407" cy="55928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521" y="3717556"/>
              <a:ext cx="2348849" cy="23488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63" y="473589"/>
              <a:ext cx="2357156" cy="235715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432365" y="836712"/>
            <a:ext cx="2095496" cy="5000603"/>
            <a:chOff x="8145876" y="776777"/>
            <a:chExt cx="2264575" cy="52768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91" y="776777"/>
              <a:ext cx="2158060" cy="21580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76" y="3816205"/>
              <a:ext cx="2237406" cy="223740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083827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손범경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16524"/>
              </p:ext>
            </p:extLst>
          </p:nvPr>
        </p:nvGraphicFramePr>
        <p:xfrm>
          <a:off x="9322661" y="2259891"/>
          <a:ext cx="6351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113"/>
              </a:tblGrid>
              <a:tr h="293751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코딩</a:t>
                      </a:r>
                      <a:endParaRPr lang="ko-KR" altLang="en-US" sz="3200" kern="1200" baseline="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14886"/>
              </p:ext>
            </p:extLst>
          </p:nvPr>
        </p:nvGraphicFramePr>
        <p:xfrm>
          <a:off x="3898779" y="5262469"/>
          <a:ext cx="151615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152"/>
              </a:tblGrid>
              <a:tr h="293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데이터정제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88276"/>
              </p:ext>
            </p:extLst>
          </p:nvPr>
        </p:nvGraphicFramePr>
        <p:xfrm>
          <a:off x="3898779" y="2321316"/>
          <a:ext cx="13070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0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자료 수집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59310"/>
              </p:ext>
            </p:extLst>
          </p:nvPr>
        </p:nvGraphicFramePr>
        <p:xfrm>
          <a:off x="8768500" y="5303010"/>
          <a:ext cx="21917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792"/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모델정리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알고리즘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)</a:t>
                      </a:r>
                      <a:endParaRPr lang="ko-KR" altLang="en-US" sz="3200" kern="1200" baseline="0" dirty="0" smtClean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83826" y="2833649"/>
            <a:ext cx="7729185" cy="576064"/>
            <a:chOff x="1083826" y="2786024"/>
            <a:chExt cx="7729185" cy="576064"/>
          </a:xfrm>
        </p:grpSpPr>
        <p:sp>
          <p:nvSpPr>
            <p:cNvPr id="27" name="직사각형 26"/>
            <p:cNvSpPr/>
            <p:nvPr/>
          </p:nvSpPr>
          <p:spPr>
            <a:xfrm>
              <a:off x="1083826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황후연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9870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김원형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999748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어가은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2.xml><?xml version="1.0" encoding="utf-8"?>
<a:theme xmlns:a="http://schemas.openxmlformats.org/drawingml/2006/main" name="3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Pages>5</Pages>
  <Words>206</Words>
  <Characters>0</Characters>
  <Application>Microsoft Office PowerPoint</Application>
  <DocSecurity>0</DocSecurity>
  <PresentationFormat>사용자 지정</PresentationFormat>
  <Lines>0</Lines>
  <Paragraphs>41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KaiTi</vt:lpstr>
      <vt:lpstr>Calibri</vt:lpstr>
      <vt:lpstr>Calibri Light</vt:lpstr>
      <vt:lpstr>HY엽서M</vt:lpstr>
      <vt:lpstr>±¼¸²</vt:lpstr>
      <vt:lpstr>맑은 고딕</vt:lpstr>
      <vt:lpstr>HY얕은샘물M</vt:lpstr>
      <vt:lpstr>Arial Unicode MS</vt:lpstr>
      <vt:lpstr>2_프레젠테이션7</vt:lpstr>
      <vt:lpstr>3_프레젠테이션7</vt:lpstr>
      <vt:lpstr>Office 테마</vt:lpstr>
      <vt:lpstr>PowerPoint 프레젠테이션</vt:lpstr>
      <vt:lpstr>6조 홈페이지 완성(PPT 대신 활용)</vt:lpstr>
      <vt:lpstr>역할</vt:lpstr>
      <vt:lpstr>조별 총평</vt:lpstr>
      <vt:lpstr>개인 총평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student</cp:lastModifiedBy>
  <cp:revision>30</cp:revision>
  <dcterms:modified xsi:type="dcterms:W3CDTF">2018-02-27T07:38:03Z</dcterms:modified>
</cp:coreProperties>
</file>